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B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BB1D6-C987-0F65-E91F-FDE2B2066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4F259-DF21-FED5-9203-9615656CA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D66B6-BEBC-4AAA-D50E-37666FB02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91CD-0E3C-4284-A6A0-6D388E2B8BC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033FB-912B-A5D8-9EB1-7F5489614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E5E2B-6DD0-1961-146F-2BE0B8857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1860-0AB8-4CCE-B8D4-A6788E1E9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3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A5784-F588-8C69-60B8-CB461FE40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3BC91-D0AD-E817-C842-F85F1052B1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CF12B-4913-9820-FA46-D3C91E8DC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91CD-0E3C-4284-A6A0-6D388E2B8BC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18058-E0C5-92A9-F8E0-FFE25F7BD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2ED8B-A7B8-E952-70BC-88BF4F306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1860-0AB8-4CCE-B8D4-A6788E1E9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30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83705C-2BE2-97FE-FB9E-0739BCA966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D91903-6931-59EF-CD5B-0B98E1ACB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A4650-A065-ACB4-DBD2-D4EF909AA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91CD-0E3C-4284-A6A0-6D388E2B8BC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3B132-4064-135F-1CE3-2F046761F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919F2-9A4D-2733-3C92-886D901C0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1860-0AB8-4CCE-B8D4-A6788E1E9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E18C3-F0FF-7FFF-925F-2B80562BD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9E18F-867E-6A55-FD6F-815B8D48C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987BE-32A9-24D7-448D-EE5DC8CC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91CD-0E3C-4284-A6A0-6D388E2B8BC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32A4D-04A8-7C41-5861-B77DB3BAE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C61DB-1F84-5767-B41F-EFCA7C43F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1860-0AB8-4CCE-B8D4-A6788E1E9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3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31530-9FAC-E7B0-1B57-6F27E9C13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9DB-18F5-C616-27E3-8763751DF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A3F7C-4FD7-F72B-9EBD-63642B2B0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91CD-0E3C-4284-A6A0-6D388E2B8BC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F694B-3A8A-EFA6-0718-C46B7A3B8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CBE25-ED28-E881-C177-EE002B601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1860-0AB8-4CCE-B8D4-A6788E1E9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7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32208-8CCB-4E20-AF21-9E41DA9BB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78D3C-5DAC-D496-9554-94E05A543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C0AF9-2929-79A5-8A6C-682C242AF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E792F-F057-4062-925E-AA0317BB2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91CD-0E3C-4284-A6A0-6D388E2B8BC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106B6E-C606-6C56-B077-4CB3E5FA9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DAAC3-E8F5-3B36-2A3F-3053CDF17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1860-0AB8-4CCE-B8D4-A6788E1E9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8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C2EAD-F4E5-7169-71C8-B027A40DE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1E933-7DFD-2743-10FB-28A389586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8B660F-12EC-3400-EBD6-244BA8474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57A976-0FD7-9D8A-1AF8-22B8194497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A078F-065A-2969-15FB-FB22C90111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7781C3-EA1C-086A-2E98-0AE434F1A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91CD-0E3C-4284-A6A0-6D388E2B8BC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26A3A3-ABE9-E45B-A33E-E375D8EA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A5181B-6868-88C0-ED3C-C11385ADD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1860-0AB8-4CCE-B8D4-A6788E1E9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7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D9B05-E490-07D9-7F31-086CCC875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184A9-CB6F-3A3B-454F-D1A9980FB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91CD-0E3C-4284-A6A0-6D388E2B8BC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175A4A-344D-8655-E031-D65DE61CC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60B96C-7CAD-B452-46A7-50245176D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1860-0AB8-4CCE-B8D4-A6788E1E9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98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EA32B-D7E3-4AA4-BFAB-E25451AE4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91CD-0E3C-4284-A6A0-6D388E2B8BC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F198EE-AE67-6E23-E6F6-ED2F7EE17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C91A43-B024-FA29-E560-92FB93B65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1860-0AB8-4CCE-B8D4-A6788E1E9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7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51EC8-D8A5-EA2C-35C3-375393425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38B1D-C8C1-2B49-2962-A72F3262E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FEF11-2DA7-393F-6123-A0030161E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17DE1-875B-7B7C-2075-F62C1F9C0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91CD-0E3C-4284-A6A0-6D388E2B8BC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FB9554-3778-4163-4AC0-BFE930889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F1B124-CDCB-811C-C3A8-D9EE67839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1860-0AB8-4CCE-B8D4-A6788E1E9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8BF0B-7B10-D3F3-7CF6-E2B499FFC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8236E7-08FF-ED0B-0180-CA70A292E4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086E3-8EFC-F396-2C3E-402D69BEC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E020-E536-6F91-C95F-5318C5B8D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91CD-0E3C-4284-A6A0-6D388E2B8BC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542559-AA2D-5B1A-E03B-A15498169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231CB7-5CE4-B4A1-C292-379145BAE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1860-0AB8-4CCE-B8D4-A6788E1E9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98EAED-65C7-D7DC-9D4A-4697B8594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5FBC1-0D22-282A-E41D-4729022C7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E0AFC-BDD4-CD8F-F325-A26BCDA26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891CD-0E3C-4284-A6A0-6D388E2B8BC6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B5DD0-8F31-3D53-8B9F-C8F727A192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B93EA-0275-8561-2990-1A709205F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71860-0AB8-4CCE-B8D4-A6788E1E9A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1030374367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ABC070D2-E937-E1FA-6423-89332AF58DFC}"/>
              </a:ext>
            </a:extLst>
          </p:cNvPr>
          <p:cNvSpPr txBox="1"/>
          <p:nvPr userDrawn="1"/>
        </p:nvSpPr>
        <p:spPr>
          <a:xfrm>
            <a:off x="0" y="6595656"/>
            <a:ext cx="156903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Personal - Individual Use</a:t>
            </a:r>
          </a:p>
        </p:txBody>
      </p:sp>
    </p:spTree>
    <p:extLst>
      <p:ext uri="{BB962C8B-B14F-4D97-AF65-F5344CB8AC3E}">
        <p14:creationId xmlns:p14="http://schemas.microsoft.com/office/powerpoint/2010/main" val="18143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079A8-9B7A-A235-FD03-D866EFE42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6857999"/>
          </a:xfrm>
          <a:solidFill>
            <a:srgbClr val="18B7D3"/>
          </a:solidFill>
        </p:spPr>
        <p:txBody>
          <a:bodyPr>
            <a:normAutofit/>
          </a:bodyPr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Dear Customer,</a:t>
            </a:r>
            <a:br>
              <a:rPr lang="en-US" sz="4000" i="1" dirty="0">
                <a:solidFill>
                  <a:schemeClr val="bg1"/>
                </a:solidFill>
              </a:rPr>
            </a:br>
            <a:r>
              <a:rPr lang="en-US" sz="4000" i="1" dirty="0">
                <a:solidFill>
                  <a:schemeClr val="bg1"/>
                </a:solidFill>
              </a:rPr>
              <a:t> Please take a few minutes to slide through and discover a number of new changes made in Portal</a:t>
            </a:r>
          </a:p>
        </p:txBody>
      </p:sp>
    </p:spTree>
    <p:extLst>
      <p:ext uri="{BB962C8B-B14F-4D97-AF65-F5344CB8AC3E}">
        <p14:creationId xmlns:p14="http://schemas.microsoft.com/office/powerpoint/2010/main" val="2003417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39D9BB-D95D-5537-98CD-2F7D9F63B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4DCDBCB4-4315-C088-4E3C-9B136B1C2577}"/>
              </a:ext>
            </a:extLst>
          </p:cNvPr>
          <p:cNvSpPr/>
          <p:nvPr/>
        </p:nvSpPr>
        <p:spPr>
          <a:xfrm>
            <a:off x="7827817" y="1330036"/>
            <a:ext cx="2299855" cy="1413164"/>
          </a:xfrm>
          <a:prstGeom prst="wedgeEllipseCallout">
            <a:avLst>
              <a:gd name="adj1" fmla="val 88203"/>
              <a:gd name="adj2" fmla="val -816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Search for a Product using Search Bar</a:t>
            </a:r>
          </a:p>
        </p:txBody>
      </p:sp>
    </p:spTree>
    <p:extLst>
      <p:ext uri="{BB962C8B-B14F-4D97-AF65-F5344CB8AC3E}">
        <p14:creationId xmlns:p14="http://schemas.microsoft.com/office/powerpoint/2010/main" val="1635607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33DE4EB-E73C-5293-B130-2386358FD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5963"/>
            <a:ext cx="12192000" cy="5571445"/>
          </a:xfrm>
          <a:prstGeom prst="rect">
            <a:avLst/>
          </a:prstGeom>
        </p:spPr>
      </p:pic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0ED007DC-C6DC-37F4-3364-C79AFD5EB7D0}"/>
              </a:ext>
            </a:extLst>
          </p:cNvPr>
          <p:cNvSpPr/>
          <p:nvPr/>
        </p:nvSpPr>
        <p:spPr>
          <a:xfrm>
            <a:off x="3394364" y="3685309"/>
            <a:ext cx="2701636" cy="789709"/>
          </a:xfrm>
          <a:prstGeom prst="wedgeEllipseCallout">
            <a:avLst>
              <a:gd name="adj1" fmla="val 29936"/>
              <a:gd name="adj2" fmla="val -655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Adjust Quantity of Product in Cart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5653D308-38FD-2175-3B1D-07DC5520CAE4}"/>
              </a:ext>
            </a:extLst>
          </p:cNvPr>
          <p:cNvSpPr/>
          <p:nvPr/>
        </p:nvSpPr>
        <p:spPr>
          <a:xfrm>
            <a:off x="7384473" y="3429000"/>
            <a:ext cx="2244437" cy="789709"/>
          </a:xfrm>
          <a:prstGeom prst="wedgeEllipseCallout">
            <a:avLst>
              <a:gd name="adj1" fmla="val -72067"/>
              <a:gd name="adj2" fmla="val 6575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product from Cart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7CF7E8FD-B7D1-C545-FC68-D464CFD5C160}"/>
              </a:ext>
            </a:extLst>
          </p:cNvPr>
          <p:cNvSpPr/>
          <p:nvPr/>
        </p:nvSpPr>
        <p:spPr>
          <a:xfrm>
            <a:off x="8848578" y="2478897"/>
            <a:ext cx="2142446" cy="581891"/>
          </a:xfrm>
          <a:prstGeom prst="wedgeEllipseCallout">
            <a:avLst>
              <a:gd name="adj1" fmla="val 23511"/>
              <a:gd name="adj2" fmla="val 10503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Order Total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FFE390B3-3DE4-9A70-65BE-0FDC91164A3E}"/>
              </a:ext>
            </a:extLst>
          </p:cNvPr>
          <p:cNvSpPr/>
          <p:nvPr/>
        </p:nvSpPr>
        <p:spPr>
          <a:xfrm>
            <a:off x="4684382" y="5829779"/>
            <a:ext cx="2823236" cy="789709"/>
          </a:xfrm>
          <a:prstGeom prst="wedgeEllipseCallout">
            <a:avLst>
              <a:gd name="adj1" fmla="val 29491"/>
              <a:gd name="adj2" fmla="val -8913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Proceed to Checkout Page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F4DFD8B8-9C90-199F-B1F6-D9FBB89869D8}"/>
              </a:ext>
            </a:extLst>
          </p:cNvPr>
          <p:cNvSpPr/>
          <p:nvPr/>
        </p:nvSpPr>
        <p:spPr>
          <a:xfrm>
            <a:off x="0" y="5703170"/>
            <a:ext cx="4346757" cy="789709"/>
          </a:xfrm>
          <a:prstGeom prst="wedgeEllipseCallout">
            <a:avLst>
              <a:gd name="adj1" fmla="val 27389"/>
              <a:gd name="adj2" fmla="val -7644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Remove all Items from Cart</a:t>
            </a:r>
          </a:p>
        </p:txBody>
      </p:sp>
    </p:spTree>
    <p:extLst>
      <p:ext uri="{BB962C8B-B14F-4D97-AF65-F5344CB8AC3E}">
        <p14:creationId xmlns:p14="http://schemas.microsoft.com/office/powerpoint/2010/main" val="1364117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079A8-9B7A-A235-FD03-D866EFE42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6857999"/>
          </a:xfrm>
          <a:solidFill>
            <a:srgbClr val="18B7D3"/>
          </a:solidFill>
        </p:spPr>
        <p:txBody>
          <a:bodyPr>
            <a:normAutofit/>
          </a:bodyPr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Dear Customer,</a:t>
            </a:r>
            <a:br>
              <a:rPr lang="en-US" sz="4000" i="1" dirty="0">
                <a:solidFill>
                  <a:schemeClr val="bg1"/>
                </a:solidFill>
              </a:rPr>
            </a:br>
            <a:r>
              <a:rPr lang="en-US" sz="4000" i="1" dirty="0">
                <a:solidFill>
                  <a:schemeClr val="bg1"/>
                </a:solidFill>
              </a:rPr>
              <a:t>If you wish to review this Tour again,  you have the option to download it either from a link provided from the Home Page or from the last point in the FAQ Page.</a:t>
            </a:r>
          </a:p>
        </p:txBody>
      </p:sp>
    </p:spTree>
    <p:extLst>
      <p:ext uri="{BB962C8B-B14F-4D97-AF65-F5344CB8AC3E}">
        <p14:creationId xmlns:p14="http://schemas.microsoft.com/office/powerpoint/2010/main" val="2655940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6392D2D-1C2B-87B2-EF18-6338A520C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Speech Bubble: Oval 16">
            <a:extLst>
              <a:ext uri="{FF2B5EF4-FFF2-40B4-BE49-F238E27FC236}">
                <a16:creationId xmlns:a16="http://schemas.microsoft.com/office/drawing/2014/main" id="{6FF5EEC9-39BC-F20B-5F3D-83227D3CC3B1}"/>
              </a:ext>
            </a:extLst>
          </p:cNvPr>
          <p:cNvSpPr/>
          <p:nvPr/>
        </p:nvSpPr>
        <p:spPr>
          <a:xfrm>
            <a:off x="3881150" y="4798273"/>
            <a:ext cx="1982375" cy="962892"/>
          </a:xfrm>
          <a:prstGeom prst="wedgeEllipseCallout">
            <a:avLst>
              <a:gd name="adj1" fmla="val -63411"/>
              <a:gd name="adj2" fmla="val -7897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Captcha for Enhanced Security</a:t>
            </a:r>
          </a:p>
        </p:txBody>
      </p:sp>
      <p:sp>
        <p:nvSpPr>
          <p:cNvPr id="20" name="Speech Bubble: Oval 19">
            <a:extLst>
              <a:ext uri="{FF2B5EF4-FFF2-40B4-BE49-F238E27FC236}">
                <a16:creationId xmlns:a16="http://schemas.microsoft.com/office/drawing/2014/main" id="{F44D2302-246D-DAC9-28CD-4535263781FB}"/>
              </a:ext>
            </a:extLst>
          </p:cNvPr>
          <p:cNvSpPr/>
          <p:nvPr/>
        </p:nvSpPr>
        <p:spPr>
          <a:xfrm>
            <a:off x="8313226" y="5426044"/>
            <a:ext cx="2473594" cy="1050318"/>
          </a:xfrm>
          <a:prstGeom prst="wedgeEllipseCallout">
            <a:avLst>
              <a:gd name="adj1" fmla="val 13988"/>
              <a:gd name="adj2" fmla="val -81495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Click to provide Feedback on Portal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0EC363DC-34B7-934B-0011-76F002DACC51}"/>
              </a:ext>
            </a:extLst>
          </p:cNvPr>
          <p:cNvSpPr/>
          <p:nvPr/>
        </p:nvSpPr>
        <p:spPr>
          <a:xfrm>
            <a:off x="4386725" y="2806831"/>
            <a:ext cx="2154911" cy="1103071"/>
          </a:xfrm>
          <a:prstGeom prst="wedgeEllipseCallout">
            <a:avLst>
              <a:gd name="adj1" fmla="val -69160"/>
              <a:gd name="adj2" fmla="val 41759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Click if you Forgot your Password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06FF2941-76B9-973A-70A8-63B09E9E0687}"/>
              </a:ext>
            </a:extLst>
          </p:cNvPr>
          <p:cNvSpPr/>
          <p:nvPr/>
        </p:nvSpPr>
        <p:spPr>
          <a:xfrm>
            <a:off x="754897" y="2465414"/>
            <a:ext cx="2523641" cy="1103071"/>
          </a:xfrm>
          <a:prstGeom prst="wedgeEllipseCallout">
            <a:avLst>
              <a:gd name="adj1" fmla="val -32241"/>
              <a:gd name="adj2" fmla="val 75685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Click to Remember your Credentials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C5C871F3-174D-0BDB-B0DF-0A0AAAEF8DBB}"/>
              </a:ext>
            </a:extLst>
          </p:cNvPr>
          <p:cNvSpPr/>
          <p:nvPr/>
        </p:nvSpPr>
        <p:spPr>
          <a:xfrm>
            <a:off x="6962290" y="2959231"/>
            <a:ext cx="1850757" cy="1050318"/>
          </a:xfrm>
          <a:prstGeom prst="wedgeEllipseCallout">
            <a:avLst>
              <a:gd name="adj1" fmla="val 64504"/>
              <a:gd name="adj2" fmla="val 40979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Report any Technical Issues</a:t>
            </a:r>
          </a:p>
        </p:txBody>
      </p:sp>
    </p:spTree>
    <p:extLst>
      <p:ext uri="{BB962C8B-B14F-4D97-AF65-F5344CB8AC3E}">
        <p14:creationId xmlns:p14="http://schemas.microsoft.com/office/powerpoint/2010/main" val="1998616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91EA01-5DD9-60F8-B5B3-57E403A72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3B0211F4-AB6F-259D-5BC9-6552BC8D9924}"/>
              </a:ext>
            </a:extLst>
          </p:cNvPr>
          <p:cNvSpPr/>
          <p:nvPr/>
        </p:nvSpPr>
        <p:spPr>
          <a:xfrm>
            <a:off x="8631382" y="193963"/>
            <a:ext cx="2493820" cy="928254"/>
          </a:xfrm>
          <a:prstGeom prst="wedgeEllipseCallout">
            <a:avLst>
              <a:gd name="adj1" fmla="val -73037"/>
              <a:gd name="adj2" fmla="val -1112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 this Page you can see your Recent Orders  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AAD2B5F2-6640-6A7D-5008-EE7107DDA933}"/>
              </a:ext>
            </a:extLst>
          </p:cNvPr>
          <p:cNvSpPr/>
          <p:nvPr/>
        </p:nvSpPr>
        <p:spPr>
          <a:xfrm>
            <a:off x="9725892" y="2421079"/>
            <a:ext cx="2105891" cy="928254"/>
          </a:xfrm>
          <a:prstGeom prst="wedgeEllipseCallout">
            <a:avLst>
              <a:gd name="adj1" fmla="val -12938"/>
              <a:gd name="adj2" fmla="val 8488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Reorder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BFAA8FE8-696F-F6C1-8DE0-8E0AC1FEF700}"/>
              </a:ext>
            </a:extLst>
          </p:cNvPr>
          <p:cNvSpPr/>
          <p:nvPr/>
        </p:nvSpPr>
        <p:spPr>
          <a:xfrm>
            <a:off x="10176165" y="5534886"/>
            <a:ext cx="1898074" cy="928254"/>
          </a:xfrm>
          <a:prstGeom prst="wedgeEllipseCallout">
            <a:avLst>
              <a:gd name="adj1" fmla="val 5659"/>
              <a:gd name="adj2" fmla="val -107649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 to Order Details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D00236F6-F10D-3ED4-A013-E29896765AF0}"/>
              </a:ext>
            </a:extLst>
          </p:cNvPr>
          <p:cNvSpPr/>
          <p:nvPr/>
        </p:nvSpPr>
        <p:spPr>
          <a:xfrm>
            <a:off x="6982691" y="3782290"/>
            <a:ext cx="2493820" cy="928254"/>
          </a:xfrm>
          <a:prstGeom prst="wedgeEllipseCallout">
            <a:avLst>
              <a:gd name="adj1" fmla="val 75851"/>
              <a:gd name="adj2" fmla="val 828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Download Order Documents</a:t>
            </a:r>
          </a:p>
        </p:txBody>
      </p:sp>
    </p:spTree>
    <p:extLst>
      <p:ext uri="{BB962C8B-B14F-4D97-AF65-F5344CB8AC3E}">
        <p14:creationId xmlns:p14="http://schemas.microsoft.com/office/powerpoint/2010/main" val="285158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CDFF1F-734A-ED47-21F8-7E78AE8E0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2108"/>
            <a:ext cx="12192000" cy="591589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CA4C243-A609-4361-F7DD-06C606AEAFD5}"/>
              </a:ext>
            </a:extLst>
          </p:cNvPr>
          <p:cNvSpPr/>
          <p:nvPr/>
        </p:nvSpPr>
        <p:spPr>
          <a:xfrm>
            <a:off x="0" y="-1"/>
            <a:ext cx="12192000" cy="748145"/>
          </a:xfrm>
          <a:prstGeom prst="rect">
            <a:avLst/>
          </a:prstGeom>
          <a:solidFill>
            <a:srgbClr val="18B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New Look of Products Page</a:t>
            </a:r>
          </a:p>
        </p:txBody>
      </p:sp>
    </p:spTree>
    <p:extLst>
      <p:ext uri="{BB962C8B-B14F-4D97-AF65-F5344CB8AC3E}">
        <p14:creationId xmlns:p14="http://schemas.microsoft.com/office/powerpoint/2010/main" val="666188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734F29-5FBB-28F1-7358-8E19E2198F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1266825"/>
            <a:ext cx="2819400" cy="55911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1FDEF5B-3805-11AD-B51D-D4498A8725BD}"/>
              </a:ext>
            </a:extLst>
          </p:cNvPr>
          <p:cNvSpPr/>
          <p:nvPr/>
        </p:nvSpPr>
        <p:spPr>
          <a:xfrm>
            <a:off x="0" y="0"/>
            <a:ext cx="12191999" cy="727045"/>
          </a:xfrm>
          <a:prstGeom prst="rect">
            <a:avLst/>
          </a:prstGeom>
          <a:solidFill>
            <a:srgbClr val="18B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latin typeface="Cavolini" panose="03000502040302020204" pitchFamily="66" charset="0"/>
                <a:cs typeface="Cavolini" panose="03000502040302020204" pitchFamily="66" charset="0"/>
              </a:rPr>
              <a:t>New way to Add Products to Cart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38249591-3B68-7C5C-764C-341439F4B0D5}"/>
              </a:ext>
            </a:extLst>
          </p:cNvPr>
          <p:cNvSpPr/>
          <p:nvPr/>
        </p:nvSpPr>
        <p:spPr>
          <a:xfrm>
            <a:off x="6293427" y="1095468"/>
            <a:ext cx="3765504" cy="1392702"/>
          </a:xfrm>
          <a:prstGeom prst="wedgeEllipseCallout">
            <a:avLst>
              <a:gd name="adj1" fmla="val -66413"/>
              <a:gd name="adj2" fmla="val -21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View of Product Details like Dimensions, Allocation Quantity, etc.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47B3B347-BF2C-71A8-C64D-0BD4A1C1DF97}"/>
              </a:ext>
            </a:extLst>
          </p:cNvPr>
          <p:cNvSpPr/>
          <p:nvPr/>
        </p:nvSpPr>
        <p:spPr>
          <a:xfrm>
            <a:off x="6293427" y="2627035"/>
            <a:ext cx="3765504" cy="1184564"/>
          </a:xfrm>
          <a:prstGeom prst="wedgeEllipseCallout">
            <a:avLst>
              <a:gd name="adj1" fmla="val -66534"/>
              <a:gd name="adj2" fmla="val 7939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Lead Time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80DE0975-E3C3-AC82-B1FE-6B19C2ED46D8}"/>
              </a:ext>
            </a:extLst>
          </p:cNvPr>
          <p:cNvSpPr/>
          <p:nvPr/>
        </p:nvSpPr>
        <p:spPr>
          <a:xfrm>
            <a:off x="6231080" y="4016834"/>
            <a:ext cx="4035137" cy="900545"/>
          </a:xfrm>
          <a:prstGeom prst="wedgeEllipseCallout">
            <a:avLst>
              <a:gd name="adj1" fmla="val -74801"/>
              <a:gd name="adj2" fmla="val 9760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Adjust &amp; add the Quantity you require to your Cart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CF06438-7BB8-D1B3-40ED-71B09EEFC986}"/>
              </a:ext>
            </a:extLst>
          </p:cNvPr>
          <p:cNvSpPr/>
          <p:nvPr/>
        </p:nvSpPr>
        <p:spPr>
          <a:xfrm>
            <a:off x="6096000" y="5122614"/>
            <a:ext cx="4305299" cy="727044"/>
          </a:xfrm>
          <a:prstGeom prst="wedgeEllipseCallout">
            <a:avLst>
              <a:gd name="adj1" fmla="val -69568"/>
              <a:gd name="adj2" fmla="val 5737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Subtotal of the adjusted Quantity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6138FEC0-2C14-797C-7043-D787F93451C0}"/>
              </a:ext>
            </a:extLst>
          </p:cNvPr>
          <p:cNvSpPr/>
          <p:nvPr/>
        </p:nvSpPr>
        <p:spPr>
          <a:xfrm>
            <a:off x="6231081" y="6073613"/>
            <a:ext cx="4035137" cy="696726"/>
          </a:xfrm>
          <a:prstGeom prst="wedgeEllipseCallout">
            <a:avLst>
              <a:gd name="adj1" fmla="val -75219"/>
              <a:gd name="adj2" fmla="val 1606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Add Item to Cart</a:t>
            </a:r>
          </a:p>
        </p:txBody>
      </p:sp>
    </p:spTree>
    <p:extLst>
      <p:ext uri="{BB962C8B-B14F-4D97-AF65-F5344CB8AC3E}">
        <p14:creationId xmlns:p14="http://schemas.microsoft.com/office/powerpoint/2010/main" val="3674701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05F8E6-5FC5-10E7-F3B4-781E939D9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061" y="1171575"/>
            <a:ext cx="2819400" cy="568642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0974DA1-6AFA-1754-C949-124028C58ACD}"/>
              </a:ext>
            </a:extLst>
          </p:cNvPr>
          <p:cNvSpPr/>
          <p:nvPr/>
        </p:nvSpPr>
        <p:spPr>
          <a:xfrm>
            <a:off x="0" y="1"/>
            <a:ext cx="12191999" cy="848020"/>
          </a:xfrm>
          <a:prstGeom prst="rect">
            <a:avLst/>
          </a:prstGeom>
          <a:solidFill>
            <a:srgbClr val="18B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>
                <a:latin typeface="Cavolini" panose="03000502040302020204" pitchFamily="66" charset="0"/>
                <a:cs typeface="Cavolini" panose="03000502040302020204" pitchFamily="66" charset="0"/>
              </a:rPr>
              <a:t>New way to Adjust Product Quantity in Cart</a:t>
            </a:r>
            <a:endParaRPr lang="en-US" b="1" i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430F8939-3FE9-EA65-C10E-2F043A8D0759}"/>
              </a:ext>
            </a:extLst>
          </p:cNvPr>
          <p:cNvSpPr/>
          <p:nvPr/>
        </p:nvSpPr>
        <p:spPr>
          <a:xfrm>
            <a:off x="6648048" y="5289450"/>
            <a:ext cx="3216813" cy="1280161"/>
          </a:xfrm>
          <a:prstGeom prst="wedgeEllipseCallout">
            <a:avLst>
              <a:gd name="adj1" fmla="val -77684"/>
              <a:gd name="adj2" fmla="val 33929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‘Remove from Cart’ </a:t>
            </a:r>
            <a:r>
              <a:rPr lang="en-US" dirty="0"/>
              <a:t>indicates that you already have this Item in your Cart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9705EC40-62F6-B38D-19AD-46AA64A7ACAE}"/>
              </a:ext>
            </a:extLst>
          </p:cNvPr>
          <p:cNvSpPr/>
          <p:nvPr/>
        </p:nvSpPr>
        <p:spPr>
          <a:xfrm>
            <a:off x="6802794" y="3249637"/>
            <a:ext cx="3062068" cy="1716258"/>
          </a:xfrm>
          <a:prstGeom prst="wedgeEllipseCallout">
            <a:avLst>
              <a:gd name="adj1" fmla="val -94223"/>
              <a:gd name="adj2" fmla="val 69995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Adjusting the Quantity will adjust the Quantity of this item in Cart since it is already added to Cart</a:t>
            </a:r>
          </a:p>
        </p:txBody>
      </p:sp>
    </p:spTree>
    <p:extLst>
      <p:ext uri="{BB962C8B-B14F-4D97-AF65-F5344CB8AC3E}">
        <p14:creationId xmlns:p14="http://schemas.microsoft.com/office/powerpoint/2010/main" val="2022024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05F8E6-5FC5-10E7-F3B4-781E939D9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061" y="1171575"/>
            <a:ext cx="2819400" cy="568642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0974DA1-6AFA-1754-C949-124028C58ACD}"/>
              </a:ext>
            </a:extLst>
          </p:cNvPr>
          <p:cNvSpPr/>
          <p:nvPr/>
        </p:nvSpPr>
        <p:spPr>
          <a:xfrm>
            <a:off x="0" y="0"/>
            <a:ext cx="12191999" cy="831273"/>
          </a:xfrm>
          <a:prstGeom prst="rect">
            <a:avLst/>
          </a:prstGeom>
          <a:solidFill>
            <a:srgbClr val="18B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>
                <a:latin typeface="Cavolini" panose="03000502040302020204" pitchFamily="66" charset="0"/>
                <a:cs typeface="Cavolini" panose="03000502040302020204" pitchFamily="66" charset="0"/>
              </a:rPr>
              <a:t>New way to Remove Product from Cart</a:t>
            </a:r>
            <a:endParaRPr lang="en-US" b="1" i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430F8939-3FE9-EA65-C10E-2F043A8D0759}"/>
              </a:ext>
            </a:extLst>
          </p:cNvPr>
          <p:cNvSpPr/>
          <p:nvPr/>
        </p:nvSpPr>
        <p:spPr>
          <a:xfrm>
            <a:off x="6648048" y="5289450"/>
            <a:ext cx="3216813" cy="1280161"/>
          </a:xfrm>
          <a:prstGeom prst="wedgeEllipseCallout">
            <a:avLst>
              <a:gd name="adj1" fmla="val -77684"/>
              <a:gd name="adj2" fmla="val 33929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If you </a:t>
            </a:r>
            <a:r>
              <a:rPr lang="en-US" u="sng" dirty="0"/>
              <a:t>click</a:t>
            </a:r>
            <a:r>
              <a:rPr lang="en-US" dirty="0"/>
              <a:t> on </a:t>
            </a:r>
            <a:r>
              <a:rPr lang="en-US" b="1" dirty="0"/>
              <a:t>“Remove from Cart” </a:t>
            </a:r>
            <a:r>
              <a:rPr lang="en-US" dirty="0"/>
              <a:t>It will remove the Item from your Cart</a:t>
            </a:r>
          </a:p>
        </p:txBody>
      </p:sp>
    </p:spTree>
    <p:extLst>
      <p:ext uri="{BB962C8B-B14F-4D97-AF65-F5344CB8AC3E}">
        <p14:creationId xmlns:p14="http://schemas.microsoft.com/office/powerpoint/2010/main" val="1994806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B1CA14-3830-0964-AE8D-782BDE389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72082D31-977B-1ACB-360A-8A74C73F4E83}"/>
              </a:ext>
            </a:extLst>
          </p:cNvPr>
          <p:cNvSpPr/>
          <p:nvPr/>
        </p:nvSpPr>
        <p:spPr>
          <a:xfrm>
            <a:off x="4501662" y="201485"/>
            <a:ext cx="2460696" cy="722444"/>
          </a:xfrm>
          <a:prstGeom prst="wedgeEllipseCallout">
            <a:avLst>
              <a:gd name="adj1" fmla="val 5398"/>
              <a:gd name="adj2" fmla="val 6834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Search for any Order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A07D4C52-785F-76F6-CE24-B49514055C5C}"/>
              </a:ext>
            </a:extLst>
          </p:cNvPr>
          <p:cNvSpPr/>
          <p:nvPr/>
        </p:nvSpPr>
        <p:spPr>
          <a:xfrm>
            <a:off x="6962358" y="1925658"/>
            <a:ext cx="2252419" cy="1034864"/>
          </a:xfrm>
          <a:prstGeom prst="wedgeEllipseCallout">
            <a:avLst>
              <a:gd name="adj1" fmla="val 94085"/>
              <a:gd name="adj2" fmla="val -7983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Download all Orders into an Excel Sheet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5E1FE8EF-BB1F-1C98-8485-F4D6EEE9C68F}"/>
              </a:ext>
            </a:extLst>
          </p:cNvPr>
          <p:cNvSpPr/>
          <p:nvPr/>
        </p:nvSpPr>
        <p:spPr>
          <a:xfrm>
            <a:off x="7046765" y="3962251"/>
            <a:ext cx="2252419" cy="722444"/>
          </a:xfrm>
          <a:prstGeom prst="wedgeEllipseCallout">
            <a:avLst>
              <a:gd name="adj1" fmla="val 75973"/>
              <a:gd name="adj2" fmla="val 2355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See Order Details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D21D1384-8F22-E780-FEEB-326779ED668C}"/>
              </a:ext>
            </a:extLst>
          </p:cNvPr>
          <p:cNvSpPr/>
          <p:nvPr/>
        </p:nvSpPr>
        <p:spPr>
          <a:xfrm>
            <a:off x="7086183" y="492368"/>
            <a:ext cx="2252419" cy="431561"/>
          </a:xfrm>
          <a:prstGeom prst="wedgeEllipseCallout">
            <a:avLst>
              <a:gd name="adj1" fmla="val 5398"/>
              <a:gd name="adj2" fmla="val 6834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Sort Orders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7E8509B-8A29-490E-3D12-C5B3A629EBA1}"/>
              </a:ext>
            </a:extLst>
          </p:cNvPr>
          <p:cNvSpPr/>
          <p:nvPr/>
        </p:nvSpPr>
        <p:spPr>
          <a:xfrm>
            <a:off x="378240" y="2081868"/>
            <a:ext cx="2252419" cy="1209972"/>
          </a:xfrm>
          <a:prstGeom prst="wedgeEllipseCallout">
            <a:avLst>
              <a:gd name="adj1" fmla="val -3346"/>
              <a:gd name="adj2" fmla="val -9210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Number of Orders yet to be Viewed</a:t>
            </a:r>
          </a:p>
        </p:txBody>
      </p:sp>
    </p:spTree>
    <p:extLst>
      <p:ext uri="{BB962C8B-B14F-4D97-AF65-F5344CB8AC3E}">
        <p14:creationId xmlns:p14="http://schemas.microsoft.com/office/powerpoint/2010/main" val="3640208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5019E0-0489-B824-8DAB-0C689C098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2218"/>
            <a:ext cx="12192000" cy="5735781"/>
          </a:xfrm>
          <a:prstGeom prst="rect">
            <a:avLst/>
          </a:prstGeom>
        </p:spPr>
      </p:pic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043F0A04-5A82-B422-DDA5-8621AE36CAB3}"/>
              </a:ext>
            </a:extLst>
          </p:cNvPr>
          <p:cNvSpPr/>
          <p:nvPr/>
        </p:nvSpPr>
        <p:spPr>
          <a:xfrm>
            <a:off x="3352800" y="3830783"/>
            <a:ext cx="2092036" cy="1094509"/>
          </a:xfrm>
          <a:prstGeom prst="wedgeEllipseCallout">
            <a:avLst>
              <a:gd name="adj1" fmla="val -77125"/>
              <a:gd name="adj2" fmla="val 8069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View Details of product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38C00902-E234-4FD0-27D7-3B921D9273F3}"/>
              </a:ext>
            </a:extLst>
          </p:cNvPr>
          <p:cNvSpPr/>
          <p:nvPr/>
        </p:nvSpPr>
        <p:spPr>
          <a:xfrm>
            <a:off x="3768437" y="1648690"/>
            <a:ext cx="2092036" cy="1094509"/>
          </a:xfrm>
          <a:prstGeom prst="wedgeEllipseCallout">
            <a:avLst>
              <a:gd name="adj1" fmla="val -51297"/>
              <a:gd name="adj2" fmla="val 4604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Details of product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CC7993A5-9575-FC49-9ACD-E2CC26585429}"/>
              </a:ext>
            </a:extLst>
          </p:cNvPr>
          <p:cNvSpPr/>
          <p:nvPr/>
        </p:nvSpPr>
        <p:spPr>
          <a:xfrm>
            <a:off x="6927274" y="2327564"/>
            <a:ext cx="2992581" cy="1302327"/>
          </a:xfrm>
          <a:prstGeom prst="wedgeEllipseCallout">
            <a:avLst>
              <a:gd name="adj1" fmla="val 45314"/>
              <a:gd name="adj2" fmla="val -788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Click to add previously Ordered Quantity of this SKU to Cart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12BA8FB2-2085-5E8D-7B1D-33EC13C48B6B}"/>
              </a:ext>
            </a:extLst>
          </p:cNvPr>
          <p:cNvSpPr/>
          <p:nvPr/>
        </p:nvSpPr>
        <p:spPr>
          <a:xfrm>
            <a:off x="2292928" y="5846619"/>
            <a:ext cx="5043054" cy="955963"/>
          </a:xfrm>
          <a:prstGeom prst="wedgeEllipseCallout">
            <a:avLst>
              <a:gd name="adj1" fmla="val 69277"/>
              <a:gd name="adj2" fmla="val 23369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Click to add all Ordered products with the above-mentioned Quantities to Cart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0F162F-8F6D-FB10-2A0E-3877447AC260}"/>
              </a:ext>
            </a:extLst>
          </p:cNvPr>
          <p:cNvSpPr/>
          <p:nvPr/>
        </p:nvSpPr>
        <p:spPr>
          <a:xfrm>
            <a:off x="0" y="1"/>
            <a:ext cx="12191999" cy="872835"/>
          </a:xfrm>
          <a:prstGeom prst="rect">
            <a:avLst/>
          </a:prstGeom>
          <a:solidFill>
            <a:srgbClr val="18B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>
                <a:latin typeface="Cavolini" panose="03000502040302020204" pitchFamily="66" charset="0"/>
                <a:cs typeface="Cavolini" panose="03000502040302020204" pitchFamily="66" charset="0"/>
              </a:rPr>
              <a:t>New way to add Products from Order Details Page</a:t>
            </a:r>
          </a:p>
        </p:txBody>
      </p:sp>
    </p:spTree>
    <p:extLst>
      <p:ext uri="{BB962C8B-B14F-4D97-AF65-F5344CB8AC3E}">
        <p14:creationId xmlns:p14="http://schemas.microsoft.com/office/powerpoint/2010/main" val="2696119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4675</TotalTime>
  <Words>305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Cavolini</vt:lpstr>
      <vt:lpstr>Office Theme</vt:lpstr>
      <vt:lpstr>Dear Customer,  Please take a few minutes to slide through and discover a number of new changes made in Portal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Dear Customer, If you wish to review this Tour again,  you have the option to download it either from a link provided from the Home Page or from the last point in the FAQ Page.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Dear Customer, please take a quick minute to slide through the new changes in Portal</dc:title>
  <dc:creator>Surendra Reddy Dorankula</dc:creator>
  <cp:lastModifiedBy>Surendra Reddy Dorankula</cp:lastModifiedBy>
  <cp:revision>27</cp:revision>
  <dcterms:created xsi:type="dcterms:W3CDTF">2023-09-11T09:05:21Z</dcterms:created>
  <dcterms:modified xsi:type="dcterms:W3CDTF">2023-09-23T04:46:27Z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b2a94-1328-4cb2-b589-c6efe5808a7a_Enabled">
    <vt:lpwstr>true</vt:lpwstr>
  </property>
  <property fmtid="{D5CDD505-2E9C-101B-9397-08002B2CF9AE}" pid="3" name="MSIP_Label_08db2a94-1328-4cb2-b589-c6efe5808a7a_SetDate">
    <vt:lpwstr>2023-09-23T04:46:27Z</vt:lpwstr>
  </property>
  <property fmtid="{D5CDD505-2E9C-101B-9397-08002B2CF9AE}" pid="4" name="MSIP_Label_08db2a94-1328-4cb2-b589-c6efe5808a7a_Method">
    <vt:lpwstr>Privileged</vt:lpwstr>
  </property>
  <property fmtid="{D5CDD505-2E9C-101B-9397-08002B2CF9AE}" pid="5" name="MSIP_Label_08db2a94-1328-4cb2-b589-c6efe5808a7a_Name">
    <vt:lpwstr>Personal - Individual Use</vt:lpwstr>
  </property>
  <property fmtid="{D5CDD505-2E9C-101B-9397-08002B2CF9AE}" pid="6" name="MSIP_Label_08db2a94-1328-4cb2-b589-c6efe5808a7a_SiteId">
    <vt:lpwstr>258ac4e4-146a-411e-9dc8-79a9e12fd6da</vt:lpwstr>
  </property>
  <property fmtid="{D5CDD505-2E9C-101B-9397-08002B2CF9AE}" pid="7" name="MSIP_Label_08db2a94-1328-4cb2-b589-c6efe5808a7a_ActionId">
    <vt:lpwstr>4a4d3659-9d90-49c4-b69d-3d39b02f8b9d</vt:lpwstr>
  </property>
  <property fmtid="{D5CDD505-2E9C-101B-9397-08002B2CF9AE}" pid="8" name="MSIP_Label_08db2a94-1328-4cb2-b589-c6efe5808a7a_ContentBits">
    <vt:lpwstr>2</vt:lpwstr>
  </property>
</Properties>
</file>